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napToGrid="0">
      <p:cViewPr varScale="1">
        <p:scale>
          <a:sx n="90" d="100"/>
          <a:sy n="90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142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543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51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81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2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4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63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2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58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4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94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25A2A6F-0079-4A43-9323-87F9C24AF4B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16FD970-DDBD-4B20-983C-A2835CF5F1C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685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CE23E-36B3-4839-BAFD-91BC7C85B1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E-Parking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0F0F2C-04B8-41F6-AF68-0CBAD80A1F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CSCI 460 CAPSTONE</a:t>
            </a:r>
          </a:p>
          <a:p>
            <a:r>
              <a:rPr lang="en-US" dirty="0"/>
              <a:t>By: Hayden Schuh</a:t>
            </a:r>
          </a:p>
        </p:txBody>
      </p:sp>
    </p:spTree>
    <p:extLst>
      <p:ext uri="{BB962C8B-B14F-4D97-AF65-F5344CB8AC3E}">
        <p14:creationId xmlns:p14="http://schemas.microsoft.com/office/powerpoint/2010/main" val="1115172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dirty="0"/>
              <a:t>Project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0E2CE-F4D3-4BE0-B370-3CE51263A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Construct a mobile application that assists commuters in locating and reserving parking spots and</a:t>
            </a:r>
            <a:r>
              <a:rPr lang="en-US" sz="2200" dirty="0">
                <a:solidFill>
                  <a:srgbClr val="1C1C1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application that allows the parking administration to analyze parking data.</a:t>
            </a:r>
            <a:br>
              <a:rPr lang="en-US" sz="2200" dirty="0">
                <a:solidFill>
                  <a:srgbClr val="1C1C1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en-US" sz="2200" dirty="0">
                <a:solidFill>
                  <a:srgbClr val="1C1C1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Users: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 able to determine available spaces (textually and visually) in multiple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lotts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Pay for parking using a debit type arrangement.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View time remaining on your parking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eMeter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Reserve a space for a date/time</a:t>
            </a:r>
          </a:p>
          <a:p>
            <a:pPr marL="0" marR="0" lvl="0" indent="0" fontAlgn="base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Administrators (examples):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What and/or how many spaces are available now? At 8am on Friday? In Lot B?</a:t>
            </a: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a parking employee examines a vehicle in a parking place, is the car registered for that location?</a:t>
            </a: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What is the average number of vehicles in a particular lot during a given time block during weekdays?</a:t>
            </a:r>
          </a:p>
          <a:p>
            <a:pPr marL="342900" marR="0" lvl="0" indent="-34290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knowledgeable administrator should be able to enter an appropriate query. *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380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46" y="189326"/>
            <a:ext cx="10058400" cy="1450757"/>
          </a:xfrm>
        </p:spPr>
        <p:txBody>
          <a:bodyPr>
            <a:normAutofit/>
          </a:bodyPr>
          <a:lstStyle/>
          <a:p>
            <a:r>
              <a:rPr lang="en-US" sz="5200" dirty="0"/>
              <a:t>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0E2CE-F4D3-4BE0-B370-3CE51263A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246" y="1884645"/>
            <a:ext cx="6091460" cy="402336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Applications: Xamarin (C#) – Cross-platform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Data storage: MySQL database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App-database communication: ASP.NET app hosted on CompSci04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A3EA96-17A3-4D57-8CE8-84F6A2F15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14704"/>
            <a:ext cx="6096000" cy="470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81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450757"/>
          </a:xfrm>
        </p:spPr>
        <p:txBody>
          <a:bodyPr>
            <a:normAutofit/>
          </a:bodyPr>
          <a:lstStyle/>
          <a:p>
            <a:r>
              <a:rPr lang="en-US" sz="5200" dirty="0"/>
              <a:t>How it works: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EC8C7F8-F464-4AA8-BD76-D3B687336E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2560321"/>
            <a:ext cx="12170519" cy="3802434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3894DCE-E106-44F0-971B-AE424C6BA830}"/>
              </a:ext>
            </a:extLst>
          </p:cNvPr>
          <p:cNvSpPr txBox="1">
            <a:spLocks/>
          </p:cNvSpPr>
          <p:nvPr/>
        </p:nvSpPr>
        <p:spPr>
          <a:xfrm>
            <a:off x="0" y="1024037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http://compsci04.snc.edu:3910/api/parkinglots</a:t>
            </a:r>
          </a:p>
        </p:txBody>
      </p:sp>
    </p:spTree>
    <p:extLst>
      <p:ext uri="{BB962C8B-B14F-4D97-AF65-F5344CB8AC3E}">
        <p14:creationId xmlns:p14="http://schemas.microsoft.com/office/powerpoint/2010/main" val="3422669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5200" dirty="0"/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D37D59D0-CE0F-490F-875A-3E714D21A5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5891"/>
            <a:ext cx="9087580" cy="6832109"/>
          </a:xfrm>
        </p:spPr>
      </p:pic>
    </p:spTree>
    <p:extLst>
      <p:ext uri="{BB962C8B-B14F-4D97-AF65-F5344CB8AC3E}">
        <p14:creationId xmlns:p14="http://schemas.microsoft.com/office/powerpoint/2010/main" val="2222201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dirty="0"/>
              <a:t>Demo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0E2CE-F4D3-4BE0-B370-3CE51263A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96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dirty="0"/>
              <a:t>Extensions/Strategy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0E2CE-F4D3-4BE0-B370-3CE51263A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5747" y="1845734"/>
            <a:ext cx="10058400" cy="4023360"/>
          </a:xfrm>
        </p:spPr>
        <p:txBody>
          <a:bodyPr/>
          <a:lstStyle/>
          <a:p>
            <a:r>
              <a:rPr lang="en-US" dirty="0"/>
              <a:t>1. </a:t>
            </a:r>
            <a:r>
              <a:rPr lang="en-US" dirty="0" err="1"/>
              <a:t>Stackoverflow</a:t>
            </a:r>
            <a:r>
              <a:rPr lang="en-US" dirty="0"/>
              <a:t> for help</a:t>
            </a:r>
          </a:p>
          <a:p>
            <a:r>
              <a:rPr lang="en-US" dirty="0"/>
              <a:t>2. Create the base of the backend and work off it when creating the frontend</a:t>
            </a:r>
          </a:p>
          <a:p>
            <a:r>
              <a:rPr lang="en-US" dirty="0"/>
              <a:t>3. To improve the project, add a reservations page to see all reservations and their details</a:t>
            </a:r>
          </a:p>
          <a:p>
            <a:r>
              <a:rPr lang="en-US" dirty="0"/>
              <a:t>4. Fix the database relationships so the same vehicle can be added to numerous users</a:t>
            </a:r>
          </a:p>
        </p:txBody>
      </p:sp>
    </p:spTree>
    <p:extLst>
      <p:ext uri="{BB962C8B-B14F-4D97-AF65-F5344CB8AC3E}">
        <p14:creationId xmlns:p14="http://schemas.microsoft.com/office/powerpoint/2010/main" val="2225557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509D1-2BF1-4752-8174-F7D77123A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200" dirty="0"/>
              <a:t>QA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0E2CE-F4D3-4BE0-B370-3CE51263A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49711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269</TotalTime>
  <Words>255</Words>
  <Application>Microsoft Office PowerPoint</Application>
  <PresentationFormat>Widescreen</PresentationFormat>
  <Paragraphs>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Times New Roman</vt:lpstr>
      <vt:lpstr>Retrospect</vt:lpstr>
      <vt:lpstr>E-Parking</vt:lpstr>
      <vt:lpstr>Project Definition</vt:lpstr>
      <vt:lpstr>Solution</vt:lpstr>
      <vt:lpstr>How it works: </vt:lpstr>
      <vt:lpstr>PowerPoint Presentation</vt:lpstr>
      <vt:lpstr>Demo</vt:lpstr>
      <vt:lpstr>Extensions/Strategy</vt:lpstr>
      <vt:lpstr>QA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E-Parking</dc:title>
  <dc:creator>Hayden Schuh</dc:creator>
  <cp:lastModifiedBy>Hayden Schuh</cp:lastModifiedBy>
  <cp:revision>4</cp:revision>
  <dcterms:created xsi:type="dcterms:W3CDTF">2022-04-28T13:36:30Z</dcterms:created>
  <dcterms:modified xsi:type="dcterms:W3CDTF">2022-05-04T02:42:52Z</dcterms:modified>
</cp:coreProperties>
</file>